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4"/>
  </p:sldMasterIdLst>
  <p:notesMasterIdLst>
    <p:notesMasterId r:id="rId11"/>
  </p:notesMasterIdLst>
  <p:sldIdLst>
    <p:sldId id="307" r:id="rId5"/>
    <p:sldId id="301" r:id="rId6"/>
    <p:sldId id="300" r:id="rId7"/>
    <p:sldId id="303" r:id="rId8"/>
    <p:sldId id="302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56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orient="horz" pos="3720" userDrawn="1">
          <p15:clr>
            <a:srgbClr val="A4A3A4"/>
          </p15:clr>
        </p15:guide>
        <p15:guide id="7" pos="4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ED4999"/>
    <a:srgbClr val="F3B701"/>
    <a:srgbClr val="3038A4"/>
    <a:srgbClr val="B43C4B"/>
    <a:srgbClr val="834B9C"/>
    <a:srgbClr val="577C4B"/>
    <a:srgbClr val="04B4F0"/>
    <a:srgbClr val="D1A64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1416" y="184"/>
      </p:cViewPr>
      <p:guideLst>
        <p:guide orient="horz" pos="2160"/>
        <p:guide pos="3840"/>
        <p:guide orient="horz" pos="456"/>
        <p:guide orient="horz" pos="3888"/>
        <p:guide pos="384"/>
        <p:guide orient="horz" pos="3720"/>
        <p:guide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30BD1-2BCB-4EB4-ABBA-241003A8A4CB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94D28-70D9-481D-904C-C9569BE58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4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2000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9CAD-5D0A-4092-9EF6-ED557D4700D3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3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5D426-2379-4FEF-AEE5-EB20615285F8}" type="datetime1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0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4BB1-3BAD-4B0D-B98C-52F8A88E9CF7}" type="datetime1">
              <a:rPr lang="en-US" smtClean="0"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3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54C74-4382-46BE-8578-4DC99F1B6CDC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66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A2B56-E995-407F-8D03-A3596051E5A4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6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2364-3691-4016-9B87-93EAE738DC76}" type="datetime1">
              <a:rPr lang="en-US" smtClean="0"/>
              <a:t>1/27/2025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2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7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0E5E4-3DB8-4A4C-9BF8-D3FAFDBFAD8F}" type="datetime1">
              <a:rPr lang="en-US" smtClean="0"/>
              <a:t>1/27/2025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D3C2-113A-4079-A211-8023F6FC6B7D}" type="datetime1">
              <a:rPr lang="en-US" smtClean="0"/>
              <a:t>1/27/2025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F3C1-7AFE-4300-942E-6914B01FF9E3}" type="datetime1">
              <a:rPr lang="en-US" smtClean="0"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F01-5447-469C-9C10-D9F577617A6F}" type="datetime1">
              <a:rPr lang="en-US" smtClean="0"/>
              <a:t>1/27/2025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70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0DB-38D2-4BE0-9E9D-E1AB61BA59F3}" type="datetime1">
              <a:rPr lang="en-US" smtClean="0"/>
              <a:t>1/27/2025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2" y="6356351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9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4969E0-4B9E-4EDD-BFF6-33CB3AAC7F21}" type="datetime1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9" y="6356351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6" y="6356351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2CA3ECB3-AFCD-4623-BF12-C402700C1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D4426-A70F-95A9-A428-CF44DEA4A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5CFB0D99-61E3-DC61-B007-63ADA6190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E1326D4F-2F6B-FCFA-60B1-2CEA958E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8" y="578962"/>
            <a:ext cx="1735006" cy="4490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EF8736-A10E-7C4A-8073-47FAF1E6A0DD}"/>
              </a:ext>
            </a:extLst>
          </p:cNvPr>
          <p:cNvCxnSpPr>
            <a:cxnSpLocks/>
          </p:cNvCxnSpPr>
          <p:nvPr/>
        </p:nvCxnSpPr>
        <p:spPr>
          <a:xfrm>
            <a:off x="698998" y="5340904"/>
            <a:ext cx="57974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9D3BDA-653D-C1AF-0C65-FBB4347F68B2}"/>
              </a:ext>
            </a:extLst>
          </p:cNvPr>
          <p:cNvSpPr txBox="1"/>
          <p:nvPr/>
        </p:nvSpPr>
        <p:spPr>
          <a:xfrm>
            <a:off x="575176" y="5635410"/>
            <a:ext cx="895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dolorsit</a:t>
            </a:r>
            <a:r>
              <a:rPr lang="en-US" sz="2000" dirty="0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ametLorem</a:t>
            </a:r>
            <a:r>
              <a:rPr lang="en-US" sz="2000" dirty="0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dolorsit</a:t>
            </a:r>
            <a:r>
              <a:rPr lang="en-US" sz="2000" dirty="0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2000" dirty="0">
              <a:solidFill>
                <a:schemeClr val="bg1"/>
              </a:solidFill>
              <a:effectLst>
                <a:outerShdw blurRad="93301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6698F-8EFE-A58E-48C7-5C338439BE21}"/>
              </a:ext>
            </a:extLst>
          </p:cNvPr>
          <p:cNvSpPr txBox="1"/>
          <p:nvPr/>
        </p:nvSpPr>
        <p:spPr>
          <a:xfrm>
            <a:off x="575176" y="2398784"/>
            <a:ext cx="10556650" cy="2794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7000"/>
              </a:lnSpc>
            </a:pPr>
            <a:r>
              <a:rPr lang="en-US" sz="7000" dirty="0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</a:p>
          <a:p>
            <a:pPr defTabSz="457200">
              <a:lnSpc>
                <a:spcPts val="7000"/>
              </a:lnSpc>
            </a:pPr>
            <a:r>
              <a:rPr lang="en-US" sz="7000" dirty="0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 </a:t>
            </a:r>
            <a:r>
              <a:rPr lang="en-US" sz="7000" dirty="0" err="1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7000" dirty="0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7000" dirty="0" err="1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n-US" sz="7000" dirty="0">
              <a:solidFill>
                <a:schemeClr val="bg1"/>
              </a:solidFill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ts val="7000"/>
              </a:lnSpc>
            </a:pPr>
            <a:r>
              <a:rPr lang="en-US" sz="7000" dirty="0" err="1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7000" dirty="0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0" dirty="0" err="1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7000" dirty="0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sed.</a:t>
            </a:r>
            <a:endParaRPr lang="en-US" sz="7000" dirty="0">
              <a:solidFill>
                <a:srgbClr val="00B0F0"/>
              </a:solidFill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0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7023F-A61B-B8A6-37D8-434A50B8F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13FE9597-B09E-084D-D736-A70E6AB9E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A3D8F16A-2F64-3ACE-5E02-2709AB5AA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8" y="578962"/>
            <a:ext cx="1735006" cy="44902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88A9E7-D858-D276-7077-9F77A23E4991}"/>
              </a:ext>
            </a:extLst>
          </p:cNvPr>
          <p:cNvCxnSpPr>
            <a:cxnSpLocks/>
          </p:cNvCxnSpPr>
          <p:nvPr/>
        </p:nvCxnSpPr>
        <p:spPr>
          <a:xfrm>
            <a:off x="698998" y="5340904"/>
            <a:ext cx="57974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F57E354-289E-633D-3BF5-E01A8EF441C5}"/>
              </a:ext>
            </a:extLst>
          </p:cNvPr>
          <p:cNvSpPr txBox="1"/>
          <p:nvPr/>
        </p:nvSpPr>
        <p:spPr>
          <a:xfrm>
            <a:off x="575176" y="5635410"/>
            <a:ext cx="895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dolorsit</a:t>
            </a:r>
            <a:r>
              <a:rPr lang="en-US" sz="2000" dirty="0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ametLorem</a:t>
            </a:r>
            <a:r>
              <a:rPr lang="en-US" sz="2000" dirty="0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dolorsit</a:t>
            </a:r>
            <a:r>
              <a:rPr lang="en-US" sz="2000" dirty="0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>
                  <a:outerShdw blurRad="93301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2000" dirty="0">
              <a:solidFill>
                <a:schemeClr val="bg1"/>
              </a:solidFill>
              <a:effectLst>
                <a:outerShdw blurRad="93301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3D7992-0084-8BDF-2D6F-087364C6F861}"/>
              </a:ext>
            </a:extLst>
          </p:cNvPr>
          <p:cNvSpPr txBox="1"/>
          <p:nvPr/>
        </p:nvSpPr>
        <p:spPr>
          <a:xfrm>
            <a:off x="575176" y="3096194"/>
            <a:ext cx="8955448" cy="202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</a:p>
          <a:p>
            <a:pPr defTabSz="457200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 </a:t>
            </a:r>
            <a:r>
              <a:rPr lang="en-US" sz="5000" dirty="0" err="1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5000" dirty="0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dirty="0" err="1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n-US" sz="5000" dirty="0">
              <a:solidFill>
                <a:schemeClr val="bg1"/>
              </a:solidFill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ts val="5000"/>
              </a:lnSpc>
            </a:pPr>
            <a:r>
              <a:rPr lang="en-US" sz="5000" dirty="0" err="1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5000" dirty="0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5000" dirty="0">
                <a:solidFill>
                  <a:schemeClr val="bg1"/>
                </a:solidFill>
                <a:effectLst>
                  <a:outerShdw blurRad="165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sed.</a:t>
            </a:r>
            <a:endParaRPr lang="en-US" sz="5000" dirty="0">
              <a:solidFill>
                <a:srgbClr val="00B0F0"/>
              </a:solidFill>
              <a:effectLst>
                <a:outerShdw blurRad="1651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0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0825D-89E4-A3ED-F78A-F9D927644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circle with a city in the background&#10;&#10;Description automatically generated">
            <a:extLst>
              <a:ext uri="{FF2B5EF4-FFF2-40B4-BE49-F238E27FC236}">
                <a16:creationId xmlns:a16="http://schemas.microsoft.com/office/drawing/2014/main" id="{A68C10A7-F75C-69EF-EDCA-A25DDEA37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C629A21-817D-331D-1BFE-98EA56C0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8" y="578962"/>
            <a:ext cx="1735006" cy="44902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C87DA-752D-58F5-6678-2094294CA51A}"/>
              </a:ext>
            </a:extLst>
          </p:cNvPr>
          <p:cNvCxnSpPr>
            <a:cxnSpLocks/>
          </p:cNvCxnSpPr>
          <p:nvPr/>
        </p:nvCxnSpPr>
        <p:spPr>
          <a:xfrm>
            <a:off x="698998" y="5340904"/>
            <a:ext cx="57974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39A9DD-2681-EDAA-0AE3-124E9164BBBE}"/>
              </a:ext>
            </a:extLst>
          </p:cNvPr>
          <p:cNvSpPr txBox="1"/>
          <p:nvPr/>
        </p:nvSpPr>
        <p:spPr>
          <a:xfrm>
            <a:off x="575176" y="5635410"/>
            <a:ext cx="895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dolorsit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ametLorem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dolorsit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9CF93-AB0F-5E09-F15C-741715C445F0}"/>
              </a:ext>
            </a:extLst>
          </p:cNvPr>
          <p:cNvSpPr txBox="1"/>
          <p:nvPr/>
        </p:nvSpPr>
        <p:spPr>
          <a:xfrm>
            <a:off x="575176" y="3076175"/>
            <a:ext cx="8955448" cy="202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</a:t>
            </a:r>
          </a:p>
          <a:p>
            <a:pPr defTabSz="457200">
              <a:lnSpc>
                <a:spcPts val="5000"/>
              </a:lnSpc>
            </a:pP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 </a:t>
            </a:r>
            <a:r>
              <a:rPr lang="en-US" sz="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endParaRPr lang="en-US" sz="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ts val="5000"/>
              </a:lnSpc>
            </a:pPr>
            <a:r>
              <a:rPr lang="en-US" sz="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sed.</a:t>
            </a:r>
            <a:endParaRPr lang="en-US" sz="5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9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A0F47-808C-60F1-CD95-3FA1F27B5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87424C17-55BD-1FB7-0DB0-020F9A56D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EA5FAE-A201-D5BE-9296-D181722E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977" y="6435726"/>
            <a:ext cx="802026" cy="2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8266E-80B3-13BA-2EC8-1A318E0EC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EB4B0845-E10D-7B51-F0B2-7B5DDE31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1C8025-C5A1-3134-E7F3-669A6143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977" y="6435726"/>
            <a:ext cx="802026" cy="2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5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6BEAF-BEF7-E870-882E-38BD9A1A7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F2DAF9E6-2230-692C-746C-603818892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CAB53-6142-7F92-77F2-1ACC4CABA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977" y="6435726"/>
            <a:ext cx="802026" cy="27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2087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448570-d835-4a6a-8c13-bbebe7bf25d2">
      <Terms xmlns="http://schemas.microsoft.com/office/infopath/2007/PartnerControls"/>
    </lcf76f155ced4ddcb4097134ff3c332f>
    <TaxCatchAll xmlns="6bef6277-ded1-400d-9605-f25d919713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0661F95EA5924CA9E5D0CFAEA8BAD5" ma:contentTypeVersion="15" ma:contentTypeDescription="Create a new document." ma:contentTypeScope="" ma:versionID="670555200f46c3219c2c9d17c2db3f35">
  <xsd:schema xmlns:xsd="http://www.w3.org/2001/XMLSchema" xmlns:xs="http://www.w3.org/2001/XMLSchema" xmlns:p="http://schemas.microsoft.com/office/2006/metadata/properties" xmlns:ns2="6f448570-d835-4a6a-8c13-bbebe7bf25d2" xmlns:ns3="6bef6277-ded1-400d-9605-f25d919713c0" targetNamespace="http://schemas.microsoft.com/office/2006/metadata/properties" ma:root="true" ma:fieldsID="1507c04633f3ba82d3502169bdb1929f" ns2:_="" ns3:_="">
    <xsd:import namespace="6f448570-d835-4a6a-8c13-bbebe7bf25d2"/>
    <xsd:import namespace="6bef6277-ded1-400d-9605-f25d919713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48570-d835-4a6a-8c13-bbebe7bf2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1cda971e-2c5b-4836-b7b3-048297a31d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f6277-ded1-400d-9605-f25d919713c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4fd5640-94d1-476c-b2c8-2191b2a8b859}" ma:internalName="TaxCatchAll" ma:showField="CatchAllData" ma:web="6bef6277-ded1-400d-9605-f25d919713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188295-8A32-48E6-9139-1FEAAE870F55}">
  <ds:schemaRefs>
    <ds:schemaRef ds:uri="6bef6277-ded1-400d-9605-f25d919713c0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6f448570-d835-4a6a-8c13-bbebe7bf25d2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D90DAFC-7CD7-45F3-9A14-DECEC98DF1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48570-d835-4a6a-8c13-bbebe7bf25d2"/>
    <ds:schemaRef ds:uri="6bef6277-ded1-400d-9605-f25d919713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AAE802-BD86-4568-8628-8523302B5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11862</TotalTime>
  <Words>57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Emilee Baum</dc:creator>
  <cp:lastModifiedBy>Andrea Taylor</cp:lastModifiedBy>
  <cp:revision>647</cp:revision>
  <dcterms:created xsi:type="dcterms:W3CDTF">2023-08-11T13:56:50Z</dcterms:created>
  <dcterms:modified xsi:type="dcterms:W3CDTF">2025-01-27T16:11:17Z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0x0101000F0661F95EA5924CA9E5D0CFAEA8BAD5</vt:lpwstr>
  </property>
  <property fmtid="{D5CDD505-2E9C-101B-9397-08002B2CF9AE}" pid="3" name="MediaServiceImageTags">
    <vt:lpwstr/>
  </property>
</Properties>
</file>